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4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4792D-C59E-1045-8CBC-1862F712A5B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7B7D1-C9A3-C04F-A0A9-DFF1CCF143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991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B22F4-45AC-47D0-87A2-F320AA540C9B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C45A7-7FFA-4478-BA6D-D28838B72F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</a:t>
            </a:r>
            <a:r>
              <a:rPr lang="en-US" baseline="0" dirty="0" smtClean="0"/>
              <a:t> a type, have students make sentence with these blocks.  Share and do </a:t>
            </a:r>
            <a:r>
              <a:rPr lang="en-US" baseline="0" smtClean="0"/>
              <a:t>it again.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C45A7-7FFA-4478-BA6D-D28838B72FD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C7F662A-B2BA-C549-A643-1547B360A60A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Independent Clauses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Building Blocks of Sentences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88552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Sentence Types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513" y="1735139"/>
            <a:ext cx="8212974" cy="40560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 IC = Simple</a:t>
            </a:r>
          </a:p>
          <a:p>
            <a:r>
              <a:rPr lang="en-US" sz="2800" dirty="0" smtClean="0"/>
              <a:t>IC + , Coordinating Conjunction + IC = Compound</a:t>
            </a:r>
          </a:p>
          <a:p>
            <a:r>
              <a:rPr lang="en-US" sz="2800" dirty="0" smtClean="0"/>
              <a:t>IC + Subordinating Conjunction + IC = Complex</a:t>
            </a:r>
          </a:p>
          <a:p>
            <a:r>
              <a:rPr lang="en-US" sz="2800" dirty="0" smtClean="0"/>
              <a:t>Subordinating Conjunction + IC , + IC = Complex</a:t>
            </a:r>
          </a:p>
          <a:p>
            <a:r>
              <a:rPr lang="en-US" sz="2800" dirty="0" smtClean="0"/>
              <a:t>IC + C Conj + IC + </a:t>
            </a:r>
            <a:r>
              <a:rPr lang="en-US" sz="2800" dirty="0" err="1" smtClean="0"/>
              <a:t>Subord</a:t>
            </a:r>
            <a:r>
              <a:rPr lang="en-US" sz="2800" dirty="0" smtClean="0"/>
              <a:t> Conj + IC = </a:t>
            </a:r>
          </a:p>
          <a:p>
            <a:pPr>
              <a:buNone/>
            </a:pPr>
            <a:r>
              <a:rPr lang="en-US" sz="2800" dirty="0" smtClean="0"/>
              <a:t>                                                      Compound Complex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950"/>
            <a:ext cx="7772400" cy="813435"/>
          </a:xfrm>
        </p:spPr>
        <p:txBody>
          <a:bodyPr/>
          <a:lstStyle/>
          <a:p>
            <a:r>
              <a:rPr lang="en-US" dirty="0" smtClean="0"/>
              <a:t>Let’s build some sentences!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9764"/>
            <a:ext cx="8071658" cy="572823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Building Blocks</a:t>
            </a:r>
          </a:p>
          <a:p>
            <a:r>
              <a:rPr lang="en-US" sz="2800" dirty="0" smtClean="0"/>
              <a:t>IC:  The strands of the web brushed across my face and caught in my hair.</a:t>
            </a:r>
          </a:p>
          <a:p>
            <a:r>
              <a:rPr lang="en-US" sz="2800" dirty="0" smtClean="0"/>
              <a:t>IC:  I screamed.</a:t>
            </a:r>
          </a:p>
          <a:p>
            <a:r>
              <a:rPr lang="en-US" sz="2800" dirty="0" smtClean="0"/>
              <a:t>IC:  The web stretched across the front of the porch.</a:t>
            </a:r>
          </a:p>
          <a:p>
            <a:r>
              <a:rPr lang="en-US" sz="2800" dirty="0" smtClean="0"/>
              <a:t>IC:  A spider dangled from the web.</a:t>
            </a:r>
          </a:p>
          <a:p>
            <a:r>
              <a:rPr lang="en-US" sz="2800" dirty="0" smtClean="0"/>
              <a:t>IC:  The spider dropped slowly toward the ground.</a:t>
            </a:r>
          </a:p>
          <a:p>
            <a:r>
              <a:rPr lang="en-US" sz="2800" dirty="0" smtClean="0"/>
              <a:t>IC:  A fly struggled, tangled in the web.</a:t>
            </a:r>
          </a:p>
          <a:p>
            <a:r>
              <a:rPr lang="en-US" sz="2800" dirty="0" smtClean="0"/>
              <a:t>IC:  I looked around.</a:t>
            </a:r>
          </a:p>
          <a:p>
            <a:r>
              <a:rPr lang="en-US" sz="2800" dirty="0" smtClean="0"/>
              <a:t>IC:  Webs covered the entire front of the house.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Appositives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8686800" cy="27362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Appositives </a:t>
            </a:r>
            <a:r>
              <a:rPr lang="en-US" sz="2800" u="sng" dirty="0" smtClean="0"/>
              <a:t>rename</a:t>
            </a:r>
            <a:r>
              <a:rPr lang="en-US" sz="2800" dirty="0" smtClean="0"/>
              <a:t> the noun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Wilbur’s friend was Charlotte, the spider.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Claire, my daughter, …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egret, Wallace, </a:t>
            </a:r>
            <a:r>
              <a:rPr lang="en-US" sz="2800" dirty="0" smtClean="0"/>
              <a:t>…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 spider, furry and huge, dangled from the web.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322</TotalTime>
  <Words>199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Inkwell</vt:lpstr>
      <vt:lpstr>Independent Clauses</vt:lpstr>
      <vt:lpstr>Sentence Types Review</vt:lpstr>
      <vt:lpstr>Let’s build some sentences!</vt:lpstr>
      <vt:lpstr>Appositives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Independent Clauses</dc:title>
  <dc:creator>Doug Frederick</dc:creator>
  <cp:lastModifiedBy>kfrederick</cp:lastModifiedBy>
  <cp:revision>20</cp:revision>
  <cp:lastPrinted>2012-10-18T01:59:37Z</cp:lastPrinted>
  <dcterms:created xsi:type="dcterms:W3CDTF">2012-10-18T01:21:28Z</dcterms:created>
  <dcterms:modified xsi:type="dcterms:W3CDTF">2012-10-29T16:00:41Z</dcterms:modified>
</cp:coreProperties>
</file>